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57" r:id="rId3"/>
    <p:sldId id="258" r:id="rId4"/>
    <p:sldId id="277" r:id="rId5"/>
    <p:sldId id="259" r:id="rId6"/>
    <p:sldId id="274" r:id="rId7"/>
    <p:sldId id="273" r:id="rId8"/>
    <p:sldId id="275" r:id="rId9"/>
    <p:sldId id="276" r:id="rId10"/>
    <p:sldId id="261" r:id="rId11"/>
    <p:sldId id="262" r:id="rId12"/>
    <p:sldId id="264" r:id="rId13"/>
    <p:sldId id="278" r:id="rId14"/>
    <p:sldId id="279" r:id="rId15"/>
    <p:sldId id="267" r:id="rId16"/>
    <p:sldId id="280" r:id="rId17"/>
    <p:sldId id="268" r:id="rId18"/>
    <p:sldId id="270" r:id="rId19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kern="1200">
        <a:solidFill>
          <a:schemeClr val="tx1"/>
        </a:solidFill>
        <a:latin typeface="Arial" panose="020B0604020202020204" pitchFamily="34" charset="0"/>
        <a:ea typeface="微软雅黑" panose="020B0503020204020204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505F2C04-C923-438B-8C0F-E0CD2BADF298}">
      <wppc:fontMiss xmlns=""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DCDC"/>
    <a:srgbClr val="F0F0F0"/>
    <a:srgbClr val="E6E6E6"/>
    <a:srgbClr val="C8C8C8"/>
    <a:srgbClr val="FFFFFF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532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629" y="5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fontAlgn="auto"/>
            <a:fld id="{0F9B84EA-7D68-4D60-9CB1-D50884785D1C}" type="datetimeFigureOut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  <a:t>2019/12/30</a:t>
            </a:fld>
            <a:endParaRPr lang="zh-CN" altLang="en-US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fontAlgn="auto"/>
            <a:endParaRPr lang="zh-CN" altLang="en-US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fontAlgn="auto"/>
            <a:fld id="{8D4E0FC9-F1F8-4FAE-9988-3BA365CFD46F}" type="slidenum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fld id="{1AC49D05-6128-4D0D-A32A-06A5E73B386C}" type="datetimeFigureOut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  <a:t>2019/12/30</a:t>
            </a:fld>
            <a:endParaRPr lang="zh-CN" altLang="en-US" strike="noStrike" noProof="1"/>
          </a:p>
        </p:txBody>
      </p:sp>
      <p:sp>
        <p:nvSpPr>
          <p:cNvPr id="3076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077" name="备注占位符 4"/>
          <p:cNvSpPr>
            <a:spLocks noGrp="1"/>
          </p:cNvSpPr>
          <p:nvPr>
            <p:ph type="body" sz="quarter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 indent="0"/>
            <a:r>
              <a:rPr lang="zh-CN" altLang="en-US"/>
              <a:t>第二级</a:t>
            </a:r>
          </a:p>
          <a:p>
            <a:pPr lvl="2" indent="0"/>
            <a:r>
              <a:rPr lang="zh-CN" altLang="en-US"/>
              <a:t>第三级</a:t>
            </a:r>
          </a:p>
          <a:p>
            <a:pPr lvl="3" indent="0"/>
            <a:r>
              <a:rPr lang="zh-CN" altLang="en-US"/>
              <a:t>第四级</a:t>
            </a:r>
          </a:p>
          <a:p>
            <a:pPr lvl="4" indent="0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fontAlgn="auto"/>
            <a:fld id="{5849F42C-2DAE-424C-A4B8-3140182C3E9F}" type="slidenum">
              <a:rPr lang="zh-CN" altLang="en-US" strike="noStrike" noProof="1" smtClean="0">
                <a:latin typeface="微软雅黑" panose="020B0503020204020204" charset="-122"/>
                <a:ea typeface="微软雅黑" panose="020B0503020204020204" charset="-122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6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charset="-122"/>
        <a:ea typeface="微软雅黑" panose="020B050302020402020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1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5122" name="备注占位符 2"/>
          <p:cNvSpPr>
            <a:spLocks noGrp="1"/>
          </p:cNvSpPr>
          <p:nvPr>
            <p:ph type="body"/>
          </p:nvPr>
        </p:nvSpPr>
        <p:spPr>
          <a:ln/>
        </p:spPr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5123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vert="horz"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>
                <a:latin typeface="微软雅黑" panose="020B0503020204020204" charset="-122"/>
              </a:rPr>
              <a:t>1</a:t>
            </a:fld>
            <a:endParaRPr lang="zh-CN" altLang="en-US" sz="1200">
              <a:latin typeface="微软雅黑" panose="020B0503020204020204" charset="-122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669882" y="2588281"/>
            <a:ext cx="10852237" cy="899167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5400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fontAlgn="auto"/>
            <a:r>
              <a:rPr lang="zh-CN" altLang="en-US" strike="noStrike" noProof="1"/>
              <a:t>单击此处编辑标题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669882" y="3566160"/>
            <a:ext cx="10852237" cy="95098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400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auto"/>
            <a:r>
              <a:rPr lang="zh-CN" altLang="en-US" strike="noStrike" noProof="1"/>
              <a:t>单击此处编辑副标题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669930" y="952508"/>
            <a:ext cx="10852237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2019/12/30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69882" y="2588281"/>
            <a:ext cx="10852237" cy="899167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5400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单击此处编辑标题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9882" y="1296000"/>
            <a:ext cx="10852237" cy="5041355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30" y="3808730"/>
            <a:ext cx="10852237" cy="62484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60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69925" y="4511675"/>
            <a:ext cx="10852237" cy="1077985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6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38877" y="1296000"/>
            <a:ext cx="5283242" cy="5040000"/>
          </a:xfrm>
        </p:spPr>
        <p:txBody>
          <a:bodyPr>
            <a:noAutofit/>
          </a:bodyPr>
          <a:lstStyle>
            <a:lvl1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2019/12/30</a:t>
            </a:fld>
            <a:endParaRPr lang="zh-CN" altLang="en-US" strike="noStrike" noProof="1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32000"/>
            <a:ext cx="10852237" cy="6480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69930" y="1296000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lang="zh-CN" altLang="en-US" strike="noStrike" noProof="1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69925" y="1789043"/>
            <a:ext cx="5283200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235750" y="1296000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auto"/>
            <a:r>
              <a:rPr strike="noStrike" noProof="1">
                <a:sym typeface="+mn-ea"/>
              </a:rPr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35750" y="1789043"/>
            <a:ext cx="5283242" cy="4552234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  <a:p>
            <a:pPr lvl="1" fontAlgn="auto"/>
            <a:r>
              <a:rPr strike="noStrike" noProof="1">
                <a:sym typeface="+mn-ea"/>
              </a:rPr>
              <a:t>第二级</a:t>
            </a:r>
          </a:p>
          <a:p>
            <a:pPr lvl="2" fontAlgn="auto"/>
            <a:r>
              <a:rPr strike="noStrike" noProof="1">
                <a:sym typeface="+mn-ea"/>
              </a:rPr>
              <a:t>第三级</a:t>
            </a:r>
          </a:p>
          <a:p>
            <a:pPr lvl="3" fontAlgn="auto"/>
            <a:r>
              <a:rPr strike="noStrike" noProof="1">
                <a:sym typeface="+mn-ea"/>
              </a:rPr>
              <a:t>第四级</a:t>
            </a:r>
          </a:p>
          <a:p>
            <a:pPr lvl="4" fontAlgn="auto"/>
            <a:r>
              <a:rPr strike="noStrike" noProof="1">
                <a:sym typeface="+mn-ea"/>
              </a:rPr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2019/12/30</a:t>
            </a:fld>
            <a:endParaRPr lang="zh-CN" altLang="en-US" strike="noStrike" noProof="1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8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2019/12/30</a:t>
            </a:fld>
            <a:endParaRPr lang="zh-CN" altLang="en-US" strike="noStrike" noProof="1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2019/12/30</a:t>
            </a:fld>
            <a:endParaRPr lang="zh-CN" altLang="en-US" strike="noStrike" noProof="1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669930" y="1296000"/>
            <a:ext cx="5283242" cy="5040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 fontAlgn="auto"/>
            <a:endParaRPr strike="noStrike" noProof="1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38925" y="1296000"/>
            <a:ext cx="5283242" cy="5040000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单击此处编辑母版文本样式</a:t>
            </a: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 fontAlgn="auto"/>
            <a:r>
              <a:rPr strike="noStrike" noProof="1">
                <a:sym typeface="+mn-ea"/>
              </a:rPr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fontAlgn="auto"/>
            <a:r>
              <a:rPr lang="zh-CN" altLang="en-US" strike="noStrike" noProof="1"/>
              <a:t>单击此处编辑母版文本样式</a:t>
            </a:r>
          </a:p>
          <a:p>
            <a:pPr lvl="1" fontAlgn="auto"/>
            <a:r>
              <a:rPr lang="zh-CN" altLang="en-US" strike="noStrike" noProof="1"/>
              <a:t>第二级</a:t>
            </a:r>
          </a:p>
          <a:p>
            <a:pPr lvl="2" fontAlgn="auto"/>
            <a:r>
              <a:rPr lang="zh-CN" altLang="en-US" strike="noStrike" noProof="1"/>
              <a:t>第三级</a:t>
            </a:r>
          </a:p>
          <a:p>
            <a:pPr lvl="3" fontAlgn="auto"/>
            <a:r>
              <a:rPr lang="zh-CN" altLang="en-US" strike="noStrike" noProof="1"/>
              <a:t>第四级</a:t>
            </a:r>
          </a:p>
          <a:p>
            <a:pPr lvl="4" fontAlgn="auto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2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ags" Target="../tags/tag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69925" y="431800"/>
            <a:ext cx="10852150" cy="647700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38100" rIns="76200" bIns="38100" anchor="ctr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14"/>
            </p:custDataLst>
          </p:nvPr>
        </p:nvSpPr>
        <p:spPr>
          <a:xfrm>
            <a:off x="669925" y="1295400"/>
            <a:ext cx="10852150" cy="5040313"/>
          </a:xfrm>
          <a:prstGeom prst="rect">
            <a:avLst/>
          </a:prstGeom>
          <a:noFill/>
          <a:ln w="9525">
            <a:noFill/>
          </a:ln>
        </p:spPr>
        <p:txBody>
          <a:bodyPr vert="horz" lIns="101600" tIns="0" rIns="82550" bIns="0" anchor="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 indent="-228600"/>
            <a:r>
              <a:rPr lang="zh-CN" altLang="en-US" dirty="0"/>
              <a:t>第二级</a:t>
            </a:r>
          </a:p>
          <a:p>
            <a:pPr lvl="2" indent="-228600"/>
            <a:r>
              <a:rPr lang="zh-CN" altLang="en-US" dirty="0"/>
              <a:t>第三级</a:t>
            </a:r>
          </a:p>
          <a:p>
            <a:pPr lvl="3" indent="-228600"/>
            <a:r>
              <a:rPr lang="zh-CN" altLang="en-US" dirty="0"/>
              <a:t>第四级</a:t>
            </a:r>
          </a:p>
          <a:p>
            <a:pPr lvl="4" indent="-228600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879475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760FBDFE-C587-4B4C-A407-44438C67B59E}" type="datetimeFigureOut">
              <a:rPr lang="zh-CN" altLang="en-US" strike="noStrike" noProof="1" smtClean="0">
                <a:latin typeface="+mn-lt"/>
                <a:ea typeface="+mn-ea"/>
                <a:cs typeface="+mn-cs"/>
              </a:rPr>
              <a:t>2019/12/30</a:t>
            </a:fld>
            <a:endParaRPr lang="zh-CN" altLang="en-US" strike="noStrike" noProof="1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116388" y="6350000"/>
            <a:ext cx="3959225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endParaRPr lang="zh-CN" altLang="en-US" strike="noStrike" noProof="1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610600" y="6350000"/>
            <a:ext cx="2700338" cy="315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fontAlgn="auto"/>
            <a:fld id="{49AE70B2-8BF9-45C0-BB95-33D1B9D3A854}" type="slidenum">
              <a:rPr lang="zh-CN" altLang="en-US" strike="noStrike" noProof="1" smtClean="0">
                <a:latin typeface="+mn-lt"/>
                <a:ea typeface="+mn-ea"/>
                <a:cs typeface="+mn-cs"/>
              </a:rPr>
              <a:t>‹#›</a:t>
            </a:fld>
            <a:endParaRPr lang="zh-CN" altLang="en-US" strike="noStrike" noProof="1"/>
          </a:p>
        </p:txBody>
      </p:sp>
      <p:sp>
        <p:nvSpPr>
          <p:cNvPr id="7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800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23.png"/><Relationship Id="rId2" Type="http://schemas.microsoft.com/office/2007/relationships/media" Target="../media/media1.mp4"/><Relationship Id="rId1" Type="http://schemas.openxmlformats.org/officeDocument/2006/relationships/tags" Target="../tags/tag25.xml"/><Relationship Id="rId6" Type="http://schemas.openxmlformats.org/officeDocument/2006/relationships/image" Target="../media/image22.jpeg"/><Relationship Id="rId5" Type="http://schemas.openxmlformats.org/officeDocument/2006/relationships/image" Target="../media/image4.jpeg"/><Relationship Id="rId4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669925" y="2587625"/>
            <a:ext cx="10852150" cy="900113"/>
          </a:xfrm>
        </p:spPr>
        <p:txBody>
          <a:bodyPr lIns="101600" tIns="38100" rIns="25400" bIns="38100" anchor="t" anchorCtr="0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5400" b="0" i="0" u="none" strike="noStrike" kern="1200" cap="none" spc="600" normalizeH="0" baseline="0" noProof="1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</a:rPr>
              <a:t>空白演示</a:t>
            </a:r>
          </a:p>
        </p:txBody>
      </p:sp>
      <p:sp>
        <p:nvSpPr>
          <p:cNvPr id="4098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669925" y="3565525"/>
            <a:ext cx="10852150" cy="950913"/>
          </a:xfrm>
        </p:spPr>
        <p:txBody>
          <a:bodyPr vert="horz" lIns="101600" tIns="38100" rIns="76200" bIns="38100" anchor="t">
            <a:noAutofit/>
          </a:bodyPr>
          <a:lstStyle/>
          <a:p>
            <a:pPr marL="0" marR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Tx/>
              <a:buSzTx/>
              <a:buFont typeface="Arial" panose="020B0604020202020204" pitchFamily="34" charset="0"/>
              <a:buNone/>
            </a:pPr>
            <a:r>
              <a:rPr kumimoji="0" lang="zh-CN" altLang="en-US" sz="2400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</a:rPr>
              <a:t>在此输入您的封面副标题</a:t>
            </a:r>
          </a:p>
        </p:txBody>
      </p:sp>
      <p:pic>
        <p:nvPicPr>
          <p:cNvPr id="4099" name="图片 3" descr="微信图片_2019110619521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" y="20638"/>
            <a:ext cx="12177713" cy="6818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3736975" y="2166938"/>
            <a:ext cx="5516563" cy="1014413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 fontAlgn="auto"/>
            <a:r>
              <a:rPr lang="zh-CN" altLang="en-US" sz="6000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智能小车第五组</a:t>
            </a:r>
            <a:endParaRPr lang="zh-CN" altLang="en-US" sz="6000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101" name="文本框 7"/>
          <p:cNvSpPr txBox="1"/>
          <p:nvPr/>
        </p:nvSpPr>
        <p:spPr>
          <a:xfrm>
            <a:off x="3136900" y="1768475"/>
            <a:ext cx="2397125" cy="39846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0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输入您的标题</a:t>
            </a:r>
          </a:p>
        </p:txBody>
      </p:sp>
      <p:sp>
        <p:nvSpPr>
          <p:cNvPr id="4102" name="文本框 15"/>
          <p:cNvSpPr txBox="1"/>
          <p:nvPr/>
        </p:nvSpPr>
        <p:spPr>
          <a:xfrm>
            <a:off x="2814638" y="3386138"/>
            <a:ext cx="3236912" cy="2552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3200">
                <a:solidFill>
                  <a:schemeClr val="accent1"/>
                </a:solidFill>
                <a:latin typeface="一只喵的碎碎念" charset="-122"/>
                <a:ea typeface="一只喵的碎碎念" charset="-122"/>
              </a:rPr>
              <a:t>成员：陈永康</a:t>
            </a:r>
          </a:p>
          <a:p>
            <a:r>
              <a:rPr lang="zh-CN" altLang="en-US" sz="3200">
                <a:solidFill>
                  <a:schemeClr val="accent1"/>
                </a:solidFill>
                <a:latin typeface="一只喵的碎碎念" charset="-122"/>
                <a:ea typeface="一只喵的碎碎念" charset="-122"/>
              </a:rPr>
              <a:t>      王惠知</a:t>
            </a:r>
          </a:p>
          <a:p>
            <a:r>
              <a:rPr lang="zh-CN" altLang="en-US" sz="3200">
                <a:solidFill>
                  <a:schemeClr val="accent1"/>
                </a:solidFill>
                <a:latin typeface="一只喵的碎碎念" charset="-122"/>
                <a:ea typeface="一只喵的碎碎念" charset="-122"/>
              </a:rPr>
              <a:t>      吕倩茹</a:t>
            </a:r>
          </a:p>
          <a:p>
            <a:r>
              <a:rPr lang="zh-CN" altLang="en-US" sz="3200">
                <a:solidFill>
                  <a:schemeClr val="accent1"/>
                </a:solidFill>
                <a:latin typeface="一只喵的碎碎念" charset="-122"/>
                <a:ea typeface="一只喵的碎碎念" charset="-122"/>
              </a:rPr>
              <a:t>      何笑天</a:t>
            </a:r>
          </a:p>
          <a:p>
            <a:endParaRPr lang="zh-CN" altLang="en-US" sz="3200">
              <a:solidFill>
                <a:schemeClr val="accent1"/>
              </a:solidFill>
              <a:latin typeface="一只喵的碎碎念" charset="-122"/>
              <a:ea typeface="一只喵的碎碎念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7" name="图片 2" descr="C:\Users\asus\Desktop\图片\微信图片_20191106195218.jpg微信图片_20191106195218"/>
          <p:cNvPicPr>
            <a:picLocks noChangeAspect="1"/>
          </p:cNvPicPr>
          <p:nvPr/>
        </p:nvPicPr>
        <p:blipFill>
          <a:blip r:embed="rId3"/>
          <a:srcRect t="478" b="478"/>
          <a:stretch>
            <a:fillRect/>
          </a:stretch>
        </p:blipFill>
        <p:spPr>
          <a:xfrm>
            <a:off x="-7937" y="-1587"/>
            <a:ext cx="12207875" cy="68468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5622925" y="1714500"/>
            <a:ext cx="2100263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/>
            <a:r>
              <a:rPr lang="en-US" altLang="zh-CN" sz="9600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一只喵的碎碎念" charset="-122"/>
                <a:ea typeface="一只喵的碎碎念" charset="-122"/>
                <a:cs typeface="+mn-cs"/>
              </a:rPr>
              <a:t>02</a:t>
            </a:r>
            <a:endParaRPr lang="en-US" altLang="zh-CN" sz="9600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一只喵的碎碎念" charset="-122"/>
              <a:ea typeface="一只喵的碎碎念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5000625" y="3059113"/>
            <a:ext cx="2981325" cy="70643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/>
            <a:r>
              <a:rPr lang="zh-CN" altLang="en-US" sz="4000" strike="noStrike" noProof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  <a:sym typeface="+mn-ea"/>
              </a:rPr>
              <a:t>程序设计</a:t>
            </a:r>
            <a:endParaRPr lang="zh-CN" altLang="en-US" sz="4000" b="1" strike="noStrike" noProof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1" name="图片 1" descr="微信图片_20191105201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387" y="6350"/>
            <a:ext cx="12296775" cy="6845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2" name="图片 8" descr="微信图片_2019112110315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300" y="1016000"/>
            <a:ext cx="5235575" cy="34321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3" name="图片 9" descr="微信图片_20191121103305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80100" y="779463"/>
            <a:ext cx="5276850" cy="32258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64" name="文本框 10"/>
          <p:cNvSpPr txBox="1"/>
          <p:nvPr/>
        </p:nvSpPr>
        <p:spPr>
          <a:xfrm>
            <a:off x="4813300" y="501650"/>
            <a:ext cx="256540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编写程序</a:t>
            </a:r>
          </a:p>
        </p:txBody>
      </p:sp>
      <p:sp>
        <p:nvSpPr>
          <p:cNvPr id="15365" name="文本框 11"/>
          <p:cNvSpPr txBox="1"/>
          <p:nvPr/>
        </p:nvSpPr>
        <p:spPr>
          <a:xfrm>
            <a:off x="1277938" y="1943100"/>
            <a:ext cx="378460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仿照老师所给程序编辑</a:t>
            </a:r>
          </a:p>
        </p:txBody>
      </p:sp>
      <p:sp>
        <p:nvSpPr>
          <p:cNvPr id="15366" name="文本框 12"/>
          <p:cNvSpPr txBox="1"/>
          <p:nvPr/>
        </p:nvSpPr>
        <p:spPr>
          <a:xfrm>
            <a:off x="1219200" y="2528888"/>
            <a:ext cx="3594100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endParaRPr lang="zh-CN" altLang="en-US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5367" name="文本框 13"/>
          <p:cNvSpPr txBox="1"/>
          <p:nvPr/>
        </p:nvSpPr>
        <p:spPr>
          <a:xfrm>
            <a:off x="6946900" y="1574800"/>
            <a:ext cx="3556000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测试后修改程序</a:t>
            </a:r>
          </a:p>
        </p:txBody>
      </p:sp>
      <p:pic>
        <p:nvPicPr>
          <p:cNvPr id="15368" name="图片 1" descr="K97W$I](9X6[5EF307ZMOE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7938" y="2463800"/>
            <a:ext cx="3019425" cy="43624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369" name="图片 2" descr="IMG_3182"/>
          <p:cNvPicPr>
            <a:picLocks noChangeAspect="1"/>
          </p:cNvPicPr>
          <p:nvPr/>
        </p:nvPicPr>
        <p:blipFill>
          <a:blip r:embed="rId7"/>
          <a:srcRect l="-73901" t="-35886" r="28214" b="-24179"/>
          <a:stretch>
            <a:fillRect/>
          </a:stretch>
        </p:blipFill>
        <p:spPr>
          <a:xfrm>
            <a:off x="1558132" y="1089819"/>
            <a:ext cx="9142412" cy="569595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5" name="图片 2" descr="C:\Users\asus\Desktop\图片\微信图片_20191106195218.jpg微信图片_20191106195218"/>
          <p:cNvPicPr>
            <a:picLocks noChangeAspect="1"/>
          </p:cNvPicPr>
          <p:nvPr/>
        </p:nvPicPr>
        <p:blipFill>
          <a:blip r:embed="rId3"/>
          <a:srcRect t="478" b="478"/>
          <a:stretch>
            <a:fillRect/>
          </a:stretch>
        </p:blipFill>
        <p:spPr>
          <a:xfrm>
            <a:off x="-36512" y="-22225"/>
            <a:ext cx="12263437" cy="6888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5622925" y="1592263"/>
            <a:ext cx="2143125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/>
            <a:r>
              <a:rPr lang="en-US" altLang="zh-CN" sz="9600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一只喵的碎碎念" charset="-122"/>
                <a:ea typeface="一只喵的碎碎念" charset="-122"/>
                <a:cs typeface="+mn-cs"/>
              </a:rPr>
              <a:t>03</a:t>
            </a:r>
            <a:endParaRPr lang="en-US" altLang="zh-CN" sz="9600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一只喵的碎碎念" charset="-122"/>
              <a:ea typeface="一只喵的碎碎念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00625" y="3059113"/>
            <a:ext cx="2981325" cy="70643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/>
            <a:r>
              <a:rPr lang="zh-CN" altLang="en-US" sz="4000" strike="noStrike" noProof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  <a:sym typeface="+mn-ea"/>
              </a:rPr>
              <a:t>室外测试</a:t>
            </a:r>
            <a:endParaRPr lang="zh-CN" altLang="en-US" sz="4000" b="1" strike="noStrike" noProof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09" name="图片 1" descr="微信图片_20191105201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296775" cy="6845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10" name="文本框 7"/>
          <p:cNvSpPr txBox="1"/>
          <p:nvPr/>
        </p:nvSpPr>
        <p:spPr>
          <a:xfrm>
            <a:off x="641350" y="352425"/>
            <a:ext cx="4549775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charset="-122"/>
              </a:rPr>
              <a:t>1.</a:t>
            </a:r>
            <a:r>
              <a:rPr lang="zh-CN" altLang="en-US" sz="320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charset="-122"/>
              </a:rPr>
              <a:t>传感器测试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089900" y="2690813"/>
            <a:ext cx="3044825" cy="2030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b="1" noProof="1">
                <a:latin typeface="+mn-lt"/>
                <a:ea typeface="+mn-ea"/>
                <a:cs typeface="+mn-cs"/>
              </a:rPr>
              <a:t>人为设置障碍遮挡：</a:t>
            </a:r>
            <a:endParaRPr lang="zh-CN" b="1" noProof="1"/>
          </a:p>
          <a:p>
            <a:pPr algn="ctr" fontAlgn="auto"/>
            <a:endParaRPr lang="zh-CN" noProof="1"/>
          </a:p>
          <a:p>
            <a:pPr marL="285750" indent="-285750" algn="ctr" fontAlgn="auto">
              <a:buFont typeface="Arial" panose="020B0604020202020204" pitchFamily="34" charset="0"/>
              <a:buChar char="•"/>
            </a:pPr>
            <a:r>
              <a:rPr lang="zh-CN" noProof="1">
                <a:latin typeface="+mn-lt"/>
                <a:ea typeface="+mn-ea"/>
                <a:cs typeface="+mn-cs"/>
              </a:rPr>
              <a:t>检测传感器的灵敏度</a:t>
            </a:r>
            <a:endParaRPr lang="zh-CN" noProof="1"/>
          </a:p>
          <a:p>
            <a:pPr algn="ctr" fontAlgn="auto"/>
            <a:endParaRPr lang="zh-CN" noProof="1"/>
          </a:p>
          <a:p>
            <a:pPr marL="285750" indent="-285750" algn="ctr" fontAlgn="auto">
              <a:buFont typeface="Arial" panose="020B0604020202020204" pitchFamily="34" charset="0"/>
              <a:buChar char="•"/>
            </a:pPr>
            <a:r>
              <a:rPr lang="zh-CN" noProof="1">
                <a:latin typeface="+mn-lt"/>
                <a:ea typeface="+mn-ea"/>
                <a:cs typeface="+mn-cs"/>
              </a:rPr>
              <a:t>传感器接线是否正确</a:t>
            </a:r>
            <a:endParaRPr lang="zh-CN" noProof="1"/>
          </a:p>
          <a:p>
            <a:pPr algn="ctr" fontAlgn="auto"/>
            <a:endParaRPr lang="zh-CN" noProof="1"/>
          </a:p>
          <a:p>
            <a:pPr marL="285750" indent="-285750" algn="ctr" fontAlgn="auto">
              <a:buFont typeface="Arial" panose="020B0604020202020204" pitchFamily="34" charset="0"/>
              <a:buChar char="•"/>
            </a:pPr>
            <a:r>
              <a:rPr lang="zh-CN" noProof="1">
                <a:latin typeface="+mn-lt"/>
                <a:ea typeface="+mn-ea"/>
                <a:cs typeface="+mn-cs"/>
              </a:rPr>
              <a:t>调整传感器判定距离</a:t>
            </a:r>
            <a:endParaRPr lang="zh-CN" noProof="1"/>
          </a:p>
        </p:txBody>
      </p:sp>
      <p:pic>
        <p:nvPicPr>
          <p:cNvPr id="17412" name="图片 3" descr="IMG_31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8513" y="1041400"/>
            <a:ext cx="6364287" cy="4773613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图片 1" descr="微信图片_20191105201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387" y="6350"/>
            <a:ext cx="12296775" cy="6845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8434" name="文本框 7"/>
          <p:cNvSpPr txBox="1"/>
          <p:nvPr/>
        </p:nvSpPr>
        <p:spPr>
          <a:xfrm>
            <a:off x="641350" y="352425"/>
            <a:ext cx="4549775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charset="-122"/>
              </a:rPr>
              <a:t>2.</a:t>
            </a:r>
            <a:r>
              <a:rPr lang="zh-CN" altLang="en-US" sz="320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charset="-122"/>
              </a:rPr>
              <a:t>程序的检验及修改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8102600" y="2251075"/>
            <a:ext cx="3044825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/>
            <a:r>
              <a:rPr lang="zh-CN" b="1" noProof="1">
                <a:latin typeface="+mn-lt"/>
                <a:ea typeface="+mn-ea"/>
                <a:cs typeface="+mn-cs"/>
              </a:rPr>
              <a:t>运行程序检验程序问题：</a:t>
            </a:r>
            <a:endParaRPr lang="zh-CN" b="1" noProof="1"/>
          </a:p>
          <a:p>
            <a:pPr algn="ctr" fontAlgn="auto"/>
            <a:endParaRPr lang="zh-CN" noProof="1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noProof="1">
                <a:latin typeface="+mn-lt"/>
                <a:ea typeface="+mn-ea"/>
                <a:cs typeface="+mn-cs"/>
              </a:rPr>
              <a:t>小车能否在障碍面前做出正确判断</a:t>
            </a:r>
            <a:endParaRPr lang="zh-CN" noProof="1"/>
          </a:p>
          <a:p>
            <a:pPr fontAlgn="auto"/>
            <a:endParaRPr lang="zh-CN" noProof="1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noProof="1">
                <a:latin typeface="+mn-lt"/>
                <a:ea typeface="+mn-ea"/>
                <a:cs typeface="+mn-cs"/>
              </a:rPr>
              <a:t>小车能否连续判断</a:t>
            </a:r>
            <a:endParaRPr lang="zh-CN" noProof="1"/>
          </a:p>
          <a:p>
            <a:pPr marL="285750" indent="-285750" fontAlgn="auto">
              <a:buFont typeface="Arial" panose="020B0604020202020204" pitchFamily="34" charset="0"/>
              <a:buChar char="•"/>
            </a:pPr>
            <a:endParaRPr lang="zh-CN" noProof="1"/>
          </a:p>
          <a:p>
            <a:pPr marL="285750" indent="-285750" fontAlgn="auto">
              <a:buFont typeface="Arial" panose="020B0604020202020204" pitchFamily="34" charset="0"/>
              <a:buChar char="•"/>
            </a:pPr>
            <a:r>
              <a:rPr lang="zh-CN" noProof="1">
                <a:latin typeface="+mn-lt"/>
                <a:ea typeface="+mn-ea"/>
                <a:cs typeface="+mn-cs"/>
              </a:rPr>
              <a:t>能否在转过合适的角度后停止转动</a:t>
            </a:r>
            <a:endParaRPr lang="zh-CN" noProof="1"/>
          </a:p>
        </p:txBody>
      </p:sp>
      <p:pic>
        <p:nvPicPr>
          <p:cNvPr id="6" name="图片 5" descr="IMG_31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8688" y="1187450"/>
            <a:ext cx="6281737" cy="47117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 descr="IMG_313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688" y="1187450"/>
            <a:ext cx="6281737" cy="47117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7" name="图片 2" descr="C:\Users\asus\Desktop\图片\微信图片_20191106195218.jpg微信图片_20191106195218"/>
          <p:cNvPicPr>
            <a:picLocks noChangeAspect="1"/>
          </p:cNvPicPr>
          <p:nvPr/>
        </p:nvPicPr>
        <p:blipFill>
          <a:blip r:embed="rId3"/>
          <a:srcRect t="478" b="478"/>
          <a:stretch>
            <a:fillRect/>
          </a:stretch>
        </p:blipFill>
        <p:spPr>
          <a:xfrm>
            <a:off x="-36512" y="-22225"/>
            <a:ext cx="12263437" cy="688816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 1"/>
          <p:cNvSpPr/>
          <p:nvPr/>
        </p:nvSpPr>
        <p:spPr>
          <a:xfrm>
            <a:off x="5608638" y="1743075"/>
            <a:ext cx="2141538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/>
            <a:r>
              <a:rPr lang="en-US" altLang="zh-CN" sz="9600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一只喵的碎碎念" charset="-122"/>
                <a:ea typeface="一只喵的碎碎念" charset="-122"/>
                <a:cs typeface="+mn-cs"/>
              </a:rPr>
              <a:t>04</a:t>
            </a:r>
            <a:endParaRPr lang="en-US" altLang="zh-CN" sz="9600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一只喵的碎碎念" charset="-122"/>
              <a:ea typeface="一只喵的碎碎念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00625" y="3059113"/>
            <a:ext cx="2981325" cy="70643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/>
            <a:r>
              <a:rPr lang="zh-CN" altLang="en-US" sz="4000" strike="noStrike" noProof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  <a:sym typeface="+mn-ea"/>
              </a:rPr>
              <a:t>结果展示</a:t>
            </a:r>
            <a:endParaRPr lang="zh-CN" altLang="en-US" sz="4000" b="1" strike="noStrike" noProof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1" name="图片 1" descr="微信图片_20191105201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75797" y="-142042"/>
            <a:ext cx="12296775" cy="6845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482" name="文本框 7"/>
          <p:cNvSpPr txBox="1"/>
          <p:nvPr/>
        </p:nvSpPr>
        <p:spPr>
          <a:xfrm>
            <a:off x="648070" y="12701"/>
            <a:ext cx="4543055" cy="5847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 dirty="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charset="-122"/>
              </a:rPr>
              <a:t>1.</a:t>
            </a:r>
            <a:r>
              <a:rPr lang="zh-CN" altLang="en-US" sz="3200" dirty="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charset="-122"/>
              </a:rPr>
              <a:t>程序设计   （比赛版本）</a:t>
            </a:r>
          </a:p>
        </p:txBody>
      </p:sp>
      <p:pic>
        <p:nvPicPr>
          <p:cNvPr id="2048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65645" y="3154436"/>
            <a:ext cx="3994088" cy="381350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581E0AE-0713-41B2-AE62-4F4E7FB5271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649"/>
          <a:stretch/>
        </p:blipFill>
        <p:spPr>
          <a:xfrm>
            <a:off x="706857" y="517515"/>
            <a:ext cx="3994089" cy="263692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4E62257-C942-4257-BEA5-A3B67463C3F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125" y="2935696"/>
            <a:ext cx="5222382" cy="400783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A5C3C86-9038-4AE8-B7C6-FB67D49B6F8D}"/>
              </a:ext>
            </a:extLst>
          </p:cNvPr>
          <p:cNvSpPr txBox="1"/>
          <p:nvPr/>
        </p:nvSpPr>
        <p:spPr>
          <a:xfrm>
            <a:off x="6649375" y="2299317"/>
            <a:ext cx="3275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赛后针对小车卡角的修改部分</a:t>
            </a:r>
          </a:p>
        </p:txBody>
      </p:sp>
    </p:spTree>
    <p:custDataLst>
      <p:tags r:id="rId1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图片 1" descr="微信图片_201911052012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52387" y="6350"/>
            <a:ext cx="12296775" cy="6845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1085850" y="1311275"/>
            <a:ext cx="10020300" cy="45577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auto"/>
            <a:endParaRPr lang="zh-CN" altLang="en-US" strike="noStrike" noProof="1"/>
          </a:p>
        </p:txBody>
      </p:sp>
      <p:pic>
        <p:nvPicPr>
          <p:cNvPr id="21507" name="图片 6" descr="微信图片_20191121111124"/>
          <p:cNvPicPr>
            <a:picLocks noChangeAspect="1"/>
          </p:cNvPicPr>
          <p:nvPr/>
        </p:nvPicPr>
        <p:blipFill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15063" y="1792288"/>
            <a:ext cx="4573587" cy="3595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508" name="文本框 12"/>
          <p:cNvSpPr txBox="1"/>
          <p:nvPr/>
        </p:nvSpPr>
        <p:spPr>
          <a:xfrm>
            <a:off x="1760538" y="1881188"/>
            <a:ext cx="3414712" cy="64452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小车通过引导，磕磕碰碰走出迷宫</a:t>
            </a:r>
            <a:r>
              <a:rPr lang="zh-CN" altLang="en-US">
                <a:solidFill>
                  <a:schemeClr val="accent1"/>
                </a:solidFill>
              </a:rPr>
              <a:t>（视频）</a:t>
            </a:r>
            <a:endParaRPr lang="zh-CN" altLang="en-US">
              <a:solidFill>
                <a:schemeClr val="accent1"/>
              </a:solidFill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1509" name="文本框 9"/>
          <p:cNvSpPr txBox="1"/>
          <p:nvPr/>
        </p:nvSpPr>
        <p:spPr>
          <a:xfrm>
            <a:off x="1312863" y="488950"/>
            <a:ext cx="2814637" cy="52228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charset="-122"/>
              </a:rPr>
              <a:t>小车走迷宫</a:t>
            </a:r>
          </a:p>
        </p:txBody>
      </p:sp>
      <p:pic>
        <p:nvPicPr>
          <p:cNvPr id="3" name="小车走迷宫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11850" y="6350"/>
            <a:ext cx="3886200" cy="68580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图片 3" descr="微信图片_201911061952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0" y="20638"/>
            <a:ext cx="12177713" cy="6818312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 5"/>
          <p:cNvSpPr/>
          <p:nvPr/>
        </p:nvSpPr>
        <p:spPr>
          <a:xfrm>
            <a:off x="3565525" y="2292350"/>
            <a:ext cx="5059363" cy="156845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ctr" fontAlgn="auto"/>
            <a:r>
              <a:rPr lang="zh-CN" altLang="en-US" sz="9600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+mn-lt"/>
                <a:ea typeface="+mn-ea"/>
                <a:cs typeface="+mn-cs"/>
              </a:rPr>
              <a:t>谢谢观看</a:t>
            </a:r>
            <a:endParaRPr lang="zh-CN" altLang="en-US" sz="9600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5" name="图片 1" descr="C:\Users\asus\Desktop\图片\微信图片_20191106195223.jpg微信图片_20191106195223"/>
          <p:cNvPicPr>
            <a:picLocks noChangeAspect="1"/>
          </p:cNvPicPr>
          <p:nvPr/>
        </p:nvPicPr>
        <p:blipFill>
          <a:blip r:embed="rId3"/>
          <a:srcRect t="165" b="165"/>
          <a:stretch>
            <a:fillRect/>
          </a:stretch>
        </p:blipFill>
        <p:spPr>
          <a:xfrm>
            <a:off x="-77787" y="-3175"/>
            <a:ext cx="12345987" cy="68643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146" name="文本框 7"/>
          <p:cNvSpPr txBox="1"/>
          <p:nvPr/>
        </p:nvSpPr>
        <p:spPr>
          <a:xfrm>
            <a:off x="5099050" y="552450"/>
            <a:ext cx="1817688" cy="13827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 sz="600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charset="-122"/>
              </a:rPr>
              <a:t>目录</a:t>
            </a:r>
            <a:endParaRPr lang="zh-CN" altLang="en-US" sz="6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ctr"/>
            <a:r>
              <a:rPr lang="en-US" altLang="zh-CN" sz="240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charset="-122"/>
              </a:rPr>
              <a:t>CATALOG</a:t>
            </a:r>
          </a:p>
        </p:txBody>
      </p:sp>
      <p:pic>
        <p:nvPicPr>
          <p:cNvPr id="6147" name="图片 8" descr="荷花灯_#333333_128_44270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1935163"/>
            <a:ext cx="854075" cy="854075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148" name="图片 9" descr="荷花灯_#333333_128_44270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0600" y="4194175"/>
            <a:ext cx="854075" cy="854075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149" name="图片 10" descr="荷花灯_#333333_128_44270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738" y="1935163"/>
            <a:ext cx="852487" cy="854075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150" name="图片 11" descr="荷花灯_#333333_128_442705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6738" y="4194175"/>
            <a:ext cx="852487" cy="854075"/>
          </a:xfrm>
          <a:prstGeom prst="rect">
            <a:avLst/>
          </a:prstGeom>
          <a:noFill/>
          <a:ln w="9525" cap="flat" cmpd="sng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151" name="文本框 13"/>
          <p:cNvSpPr txBox="1"/>
          <p:nvPr/>
        </p:nvSpPr>
        <p:spPr>
          <a:xfrm>
            <a:off x="3489325" y="2101850"/>
            <a:ext cx="271780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>
                <a:solidFill>
                  <a:srgbClr val="0D0D0D"/>
                </a:solidFill>
                <a:latin typeface="Arial" panose="020B0604020202020204" pitchFamily="34" charset="0"/>
                <a:ea typeface="微软雅黑" panose="020B0503020204020204" charset="-122"/>
              </a:rPr>
              <a:t>小车组装</a:t>
            </a:r>
          </a:p>
        </p:txBody>
      </p:sp>
      <p:sp>
        <p:nvSpPr>
          <p:cNvPr id="6152" name="文本框 14"/>
          <p:cNvSpPr txBox="1"/>
          <p:nvPr/>
        </p:nvSpPr>
        <p:spPr>
          <a:xfrm>
            <a:off x="7923213" y="2101850"/>
            <a:ext cx="2717800" cy="5207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>
                <a:solidFill>
                  <a:srgbClr val="0D0D0D"/>
                </a:solidFill>
                <a:latin typeface="Arial" panose="020B0604020202020204" pitchFamily="34" charset="0"/>
                <a:ea typeface="微软雅黑" panose="020B0503020204020204" charset="-122"/>
              </a:rPr>
              <a:t>程序设计</a:t>
            </a:r>
          </a:p>
        </p:txBody>
      </p:sp>
      <p:sp>
        <p:nvSpPr>
          <p:cNvPr id="6153" name="文本框 15"/>
          <p:cNvSpPr txBox="1"/>
          <p:nvPr/>
        </p:nvSpPr>
        <p:spPr>
          <a:xfrm>
            <a:off x="3489325" y="4360863"/>
            <a:ext cx="2717800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>
                <a:solidFill>
                  <a:srgbClr val="0D0D0D"/>
                </a:solidFill>
                <a:latin typeface="Arial" panose="020B0604020202020204" pitchFamily="34" charset="0"/>
                <a:ea typeface="微软雅黑" panose="020B0503020204020204" charset="-122"/>
              </a:rPr>
              <a:t>室外测试</a:t>
            </a:r>
          </a:p>
        </p:txBody>
      </p:sp>
      <p:sp>
        <p:nvSpPr>
          <p:cNvPr id="6154" name="文本框 16"/>
          <p:cNvSpPr txBox="1"/>
          <p:nvPr/>
        </p:nvSpPr>
        <p:spPr>
          <a:xfrm>
            <a:off x="7923213" y="4360863"/>
            <a:ext cx="2717800" cy="522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800" dirty="0">
                <a:solidFill>
                  <a:srgbClr val="0D0D0D"/>
                </a:solidFill>
                <a:latin typeface="Arial" panose="020B0604020202020204" pitchFamily="34" charset="0"/>
                <a:ea typeface="微软雅黑" panose="020B0503020204020204" charset="-122"/>
              </a:rPr>
              <a:t>结果展示</a:t>
            </a: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9" name="图片 1" descr="C:\Users\asus\Desktop\图片\微信图片_20191106195218.jpg微信图片_20191106195218"/>
          <p:cNvPicPr>
            <a:picLocks noChangeAspect="1"/>
          </p:cNvPicPr>
          <p:nvPr/>
        </p:nvPicPr>
        <p:blipFill>
          <a:blip r:embed="rId3"/>
          <a:srcRect t="478" b="478"/>
          <a:stretch>
            <a:fillRect/>
          </a:stretch>
        </p:blipFill>
        <p:spPr>
          <a:xfrm>
            <a:off x="-1587" y="19050"/>
            <a:ext cx="12209462" cy="68072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/>
        </p:nvSpPr>
        <p:spPr>
          <a:xfrm>
            <a:off x="5553075" y="1714500"/>
            <a:ext cx="2044700" cy="156845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/>
            <a:r>
              <a:rPr lang="en-US" altLang="zh-CN" sz="9600" b="1" strike="noStrike" noProof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一只喵的碎碎念" charset="-122"/>
                <a:ea typeface="一只喵的碎碎念" charset="-122"/>
                <a:cs typeface="+mn-cs"/>
              </a:rPr>
              <a:t>01</a:t>
            </a:r>
            <a:endParaRPr lang="en-US" altLang="zh-CN" sz="9600" b="1" strike="noStrike" noProof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一只喵的碎碎念" charset="-122"/>
              <a:ea typeface="一只喵的碎碎念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000625" y="3059113"/>
            <a:ext cx="2981325" cy="706438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 fontAlgn="auto"/>
            <a:r>
              <a:rPr lang="zh-CN" altLang="en-US" sz="4000" strike="noStrike" noProof="1">
                <a:solidFill>
                  <a:schemeClr val="accent1">
                    <a:lumMod val="50000"/>
                  </a:schemeClr>
                </a:solidFill>
                <a:latin typeface="+mn-lt"/>
                <a:ea typeface="+mn-ea"/>
                <a:cs typeface="+mn-cs"/>
                <a:sym typeface="+mn-ea"/>
              </a:rPr>
              <a:t>小车组装</a:t>
            </a:r>
            <a:endParaRPr lang="zh-CN" altLang="en-US" sz="4000" b="1" strike="noStrike" noProof="1">
              <a:solidFill>
                <a:schemeClr val="accent1">
                  <a:lumMod val="5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3" name="图片 1" descr="微信图片_20191105201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387" y="6350"/>
            <a:ext cx="12296775" cy="68453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4" name="图片 3" descr="IMG_317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954088" y="595313"/>
            <a:ext cx="4129087" cy="550386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195" name="图片 5" descr="IMG_3176(20191222-152637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413" y="1060450"/>
            <a:ext cx="6096000" cy="457200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7" name="图片 1" descr="微信图片_20191105201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387" y="6350"/>
            <a:ext cx="12296775" cy="6845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18" name="文本框 7"/>
          <p:cNvSpPr txBox="1"/>
          <p:nvPr/>
        </p:nvSpPr>
        <p:spPr>
          <a:xfrm>
            <a:off x="641350" y="352425"/>
            <a:ext cx="3702050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charset="-122"/>
              </a:rPr>
              <a:t>1.</a:t>
            </a:r>
            <a:r>
              <a:rPr lang="zh-CN" altLang="en-US" sz="320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charset="-122"/>
              </a:rPr>
              <a:t>组装小车框架</a:t>
            </a:r>
          </a:p>
        </p:txBody>
      </p:sp>
      <p:pic>
        <p:nvPicPr>
          <p:cNvPr id="9219" name="图片 8" descr="IMG_3177(20191222-152643)"/>
          <p:cNvPicPr>
            <a:picLocks noChangeAspect="1"/>
          </p:cNvPicPr>
          <p:nvPr/>
        </p:nvPicPr>
        <p:blipFill>
          <a:blip r:embed="rId4"/>
          <a:srcRect t="53323" r="44931" b="4761"/>
          <a:stretch>
            <a:fillRect/>
          </a:stretch>
        </p:blipFill>
        <p:spPr>
          <a:xfrm>
            <a:off x="1000125" y="1374775"/>
            <a:ext cx="4191000" cy="4254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0" name="文本框 18"/>
          <p:cNvSpPr txBox="1"/>
          <p:nvPr/>
        </p:nvSpPr>
        <p:spPr>
          <a:xfrm>
            <a:off x="1573213" y="5856288"/>
            <a:ext cx="3044825" cy="646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连接</a:t>
            </a:r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</a:rPr>
              <a:t>A</a:t>
            </a:r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、</a:t>
            </a:r>
            <a:r>
              <a:rPr lang="en-US" altLang="zh-CN">
                <a:latin typeface="Arial" panose="020B0604020202020204" pitchFamily="34" charset="0"/>
                <a:ea typeface="微软雅黑" panose="020B0503020204020204" charset="-122"/>
              </a:rPr>
              <a:t>B</a:t>
            </a:r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底板，安装电机及轮胎</a:t>
            </a:r>
          </a:p>
        </p:txBody>
      </p:sp>
      <p:pic>
        <p:nvPicPr>
          <p:cNvPr id="9221" name="图片 19" descr="3B9ED7BE8169D8F1B413A850C399A54C"/>
          <p:cNvPicPr>
            <a:picLocks noChangeAspect="1"/>
          </p:cNvPicPr>
          <p:nvPr/>
        </p:nvPicPr>
        <p:blipFill>
          <a:blip r:embed="rId5"/>
          <a:srcRect l="23712" t="20094" r="12456" b="29791"/>
          <a:stretch>
            <a:fillRect/>
          </a:stretch>
        </p:blipFill>
        <p:spPr>
          <a:xfrm>
            <a:off x="6519863" y="1374775"/>
            <a:ext cx="4064000" cy="425291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222" name="文本框 20"/>
          <p:cNvSpPr txBox="1"/>
          <p:nvPr/>
        </p:nvSpPr>
        <p:spPr>
          <a:xfrm>
            <a:off x="7029450" y="5856288"/>
            <a:ext cx="30448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zh-CN">
                <a:latin typeface="Arial" panose="020B0604020202020204" pitchFamily="34" charset="0"/>
                <a:ea typeface="微软雅黑" panose="020B0503020204020204" charset="-122"/>
              </a:rPr>
              <a:t>安装万向轮</a:t>
            </a: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1" name="图片 1" descr="微信图片_20191105201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387" y="6350"/>
            <a:ext cx="12296775" cy="6845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2" name="文本框 7"/>
          <p:cNvSpPr txBox="1"/>
          <p:nvPr/>
        </p:nvSpPr>
        <p:spPr>
          <a:xfrm>
            <a:off x="641350" y="352425"/>
            <a:ext cx="4549775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charset="-122"/>
              </a:rPr>
              <a:t>2.</a:t>
            </a:r>
            <a:r>
              <a:rPr lang="zh-CN" altLang="en-US" sz="320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charset="-122"/>
              </a:rPr>
              <a:t>电路板和铜柱安装</a:t>
            </a:r>
          </a:p>
        </p:txBody>
      </p:sp>
      <p:pic>
        <p:nvPicPr>
          <p:cNvPr id="10243" name="图片 2" descr="IMG_3170"/>
          <p:cNvPicPr>
            <a:picLocks noChangeAspect="1"/>
          </p:cNvPicPr>
          <p:nvPr/>
        </p:nvPicPr>
        <p:blipFill>
          <a:blip r:embed="rId4"/>
          <a:srcRect t="29172"/>
          <a:stretch>
            <a:fillRect/>
          </a:stretch>
        </p:blipFill>
        <p:spPr>
          <a:xfrm>
            <a:off x="4035425" y="1374775"/>
            <a:ext cx="4503738" cy="4254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44" name="文本框 4"/>
          <p:cNvSpPr txBox="1"/>
          <p:nvPr/>
        </p:nvSpPr>
        <p:spPr>
          <a:xfrm>
            <a:off x="4573588" y="5735638"/>
            <a:ext cx="3044825" cy="64611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zh-CN">
                <a:latin typeface="Arial" panose="020B0604020202020204" pitchFamily="34" charset="0"/>
                <a:ea typeface="微软雅黑" panose="020B0503020204020204" charset="-122"/>
              </a:rPr>
              <a:t>Arduino主板、树莓派、变压器安装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5" name="图片 1" descr="微信图片_20191105201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387" y="6350"/>
            <a:ext cx="12296775" cy="6845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66" name="文本框 7"/>
          <p:cNvSpPr txBox="1"/>
          <p:nvPr/>
        </p:nvSpPr>
        <p:spPr>
          <a:xfrm>
            <a:off x="641350" y="352425"/>
            <a:ext cx="4657725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charset="-122"/>
              </a:rPr>
              <a:t>3.</a:t>
            </a:r>
            <a:r>
              <a:rPr lang="zh-CN" altLang="en-US" sz="320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charset="-122"/>
              </a:rPr>
              <a:t>亚克力板和底座的连接</a:t>
            </a:r>
          </a:p>
        </p:txBody>
      </p:sp>
      <p:sp>
        <p:nvSpPr>
          <p:cNvPr id="11267" name="文本框 18"/>
          <p:cNvSpPr txBox="1"/>
          <p:nvPr/>
        </p:nvSpPr>
        <p:spPr>
          <a:xfrm>
            <a:off x="4573588" y="5735638"/>
            <a:ext cx="304482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zh-CN" altLang="zh-CN">
                <a:latin typeface="Arial" panose="020B0604020202020204" pitchFamily="34" charset="0"/>
                <a:ea typeface="微软雅黑" panose="020B0503020204020204" charset="-122"/>
              </a:rPr>
              <a:t>将亚克力板安装在底座上</a:t>
            </a:r>
          </a:p>
        </p:txBody>
      </p:sp>
      <p:pic>
        <p:nvPicPr>
          <p:cNvPr id="11268" name="图片 2" descr="IMG_3179(20191222-152919)"/>
          <p:cNvPicPr>
            <a:picLocks noChangeAspect="1"/>
          </p:cNvPicPr>
          <p:nvPr/>
        </p:nvPicPr>
        <p:blipFill>
          <a:blip r:embed="rId4"/>
          <a:srcRect t="12373" b="13815"/>
          <a:stretch>
            <a:fillRect/>
          </a:stretch>
        </p:blipFill>
        <p:spPr>
          <a:xfrm>
            <a:off x="3898900" y="1265238"/>
            <a:ext cx="4394200" cy="4325937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89" name="图片 1" descr="微信图片_20191105201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387" y="6350"/>
            <a:ext cx="12296775" cy="6845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90" name="文本框 7"/>
          <p:cNvSpPr txBox="1"/>
          <p:nvPr/>
        </p:nvSpPr>
        <p:spPr>
          <a:xfrm>
            <a:off x="641350" y="352425"/>
            <a:ext cx="4657725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charset="-122"/>
              </a:rPr>
              <a:t>4.</a:t>
            </a:r>
            <a:r>
              <a:rPr lang="zh-CN" altLang="en-US" sz="320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charset="-122"/>
              </a:rPr>
              <a:t>安装超声波传感器</a:t>
            </a:r>
          </a:p>
        </p:txBody>
      </p:sp>
      <p:pic>
        <p:nvPicPr>
          <p:cNvPr id="12292" name="图片 4" descr="IMG_317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7150" y="1254125"/>
            <a:ext cx="3963988" cy="5284788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3" name="图片 1" descr="微信图片_201911052012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387" y="6350"/>
            <a:ext cx="12296775" cy="68453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14" name="文本框 7"/>
          <p:cNvSpPr txBox="1"/>
          <p:nvPr/>
        </p:nvSpPr>
        <p:spPr>
          <a:xfrm>
            <a:off x="641350" y="352425"/>
            <a:ext cx="4657725" cy="582613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en-US" altLang="zh-CN" sz="320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charset="-122"/>
              </a:rPr>
              <a:t>5.</a:t>
            </a:r>
            <a:r>
              <a:rPr lang="zh-CN" altLang="en-US" sz="3200">
                <a:solidFill>
                  <a:srgbClr val="1F4E79"/>
                </a:solidFill>
                <a:latin typeface="Arial" panose="020B0604020202020204" pitchFamily="34" charset="0"/>
                <a:ea typeface="微软雅黑" panose="020B0503020204020204" charset="-122"/>
              </a:rPr>
              <a:t>安装其他外设</a:t>
            </a:r>
          </a:p>
        </p:txBody>
      </p:sp>
      <p:pic>
        <p:nvPicPr>
          <p:cNvPr id="13315" name="图片 4" descr="IMG_3145"/>
          <p:cNvPicPr>
            <a:picLocks noChangeAspect="1"/>
          </p:cNvPicPr>
          <p:nvPr/>
        </p:nvPicPr>
        <p:blipFill>
          <a:blip r:embed="rId4"/>
          <a:srcRect l="18636" t="21242" r="33612" b="9778"/>
          <a:stretch>
            <a:fillRect/>
          </a:stretch>
        </p:blipFill>
        <p:spPr>
          <a:xfrm>
            <a:off x="780806" y="1170708"/>
            <a:ext cx="4657726" cy="504846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custom"/>
  <p:tag name="KSO_WM_TEMPLATE_INDEX" val="20187308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  <p:tag name="KSO_WM_SLIDE_MODEL_TYPE" val="cov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空白演示"/>
  <p:tag name="KSO_WM_UNIT_NOCLEAR" val="0"/>
  <p:tag name="KSO_WM_UNIT_VALUE" val="13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187308_1*a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在此输入您的封面副标题"/>
  <p:tag name="KSO_WM_UNIT_NOCLEAR" val="0"/>
  <p:tag name="KSO_WM_UNIT_VALUE" val="156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187308_1*b*1"/>
  <p:tag name="KSO_WM_TEMPLATE_CATEGORY" val="custom"/>
  <p:tag name="KSO_WM_TEMPLATE_INDEX" val="20187308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212</Words>
  <Application>Microsoft Office PowerPoint</Application>
  <PresentationFormat>宽屏</PresentationFormat>
  <Paragraphs>56</Paragraphs>
  <Slides>18</Slides>
  <Notes>1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微软雅黑</vt:lpstr>
      <vt:lpstr>一只喵的碎碎念</vt:lpstr>
      <vt:lpstr>Arial</vt:lpstr>
      <vt:lpstr>Office 主题​​</vt:lpstr>
      <vt:lpstr>空白演示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ASUS</cp:lastModifiedBy>
  <cp:revision>25</cp:revision>
  <dcterms:created xsi:type="dcterms:W3CDTF">2019-11-18T11:30:00Z</dcterms:created>
  <dcterms:modified xsi:type="dcterms:W3CDTF">2019-12-30T07:04:25Z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2052-11.1.0.9292</vt:lpwstr>
  </property>
</Properties>
</file>